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</p:sldMasterIdLst>
  <p:notesMasterIdLst>
    <p:notesMasterId r:id="rId9"/>
  </p:notesMasterIdLst>
  <p:handoutMasterIdLst>
    <p:handoutMasterId r:id="rId10"/>
  </p:handoutMasterIdLst>
  <p:sldIdLst>
    <p:sldId id="261" r:id="rId4"/>
    <p:sldId id="268" r:id="rId5"/>
    <p:sldId id="266" r:id="rId6"/>
    <p:sldId id="267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40DB0F-320D-4A77-B501-02FB228A0145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B15394-4F8D-4020-8D95-22E73108C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9353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FBE9C7-F949-4EDA-AA10-CADFD5498920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812C03-9619-4CC6-9B05-8A5289138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606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812C03-9619-4CC6-9B05-8A52891389A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592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02CCE-EDD3-4D95-989A-A1E8C83971D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951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E9D36B-0F6B-4D1D-9215-64FFA8DC9F4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333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CC99D1-73C9-4228-9F1C-B731D5639C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892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69D55E-77A7-49B5-BC76-5D8D1E90A2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9972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921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9220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9221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222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223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9224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9225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226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922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922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9229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230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231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89BB8C9-30D7-45B5-B47B-66102B1523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0675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211A28-90B2-4960-822B-4F88FADB9C2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1093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D43E70-10F6-4BF3-BCAC-0BF281922BE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3472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14F75A-61EB-41FD-A837-F3D9A312948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4239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D8F73F-4009-4C8E-AEF6-E96A75A3694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3348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2A7B43-79C8-42DF-8641-58045FA8D5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296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BE2D7-20AF-4A33-A3DB-8B770EF8F8D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47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1C07F-DB82-4824-8BB5-CCF71681D80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5838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6B140-A51D-4416-984E-81C9D35E7EA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2308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D3E536-F6D9-4E2C-9092-D78FC00F6C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9710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C01B40-13A8-4DBF-B5B9-B943DF86A4D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1368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80D034-E9D0-438E-AC6E-C79EC4A48A2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1125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3F47ADA-CC2D-4967-AC8D-89E155C7FE3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8086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10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6840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5157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811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319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3115B-2BF7-4BED-BA2E-71E2C8F39B7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8731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4684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5819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1921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8201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52184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1592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69D55E-77A7-49B5-BC76-5D8D1E90A2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791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D2243C-A001-49F5-BE8A-2C002EAD89D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077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F7054-2759-4751-B223-159AC4F33F2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911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802D38-380A-43BA-8EE4-706D774589A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451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25E1A-818F-4082-854F-C636FC89B4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593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C823E-619D-42AD-8694-14BA1AE2EF8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63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69037-9171-49A5-8CED-611CC90C7EC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4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838ABBD-1099-4293-B9E2-F7709307DAD4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898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819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8196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819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19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820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AC604A-A312-44A2-A5EE-618C85972715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500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79283-9446-4DDD-9B2F-60592AAE30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2359D-3F3B-4509-8CE6-128090F153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07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92D050"/>
                </a:solidFill>
              </a:rPr>
              <a:t>Me </a:t>
            </a:r>
            <a:r>
              <a:rPr lang="en-US" sz="3600" dirty="0" err="1" smtClean="0">
                <a:solidFill>
                  <a:srgbClr val="92D050"/>
                </a:solidFill>
              </a:rPr>
              <a:t>llamo</a:t>
            </a:r>
            <a:r>
              <a:rPr lang="en-US" sz="3600" dirty="0" smtClean="0">
                <a:solidFill>
                  <a:srgbClr val="92D050"/>
                </a:solidFill>
              </a:rPr>
              <a:t> __________ </a:t>
            </a:r>
            <a:r>
              <a:rPr lang="en-US" sz="3600" dirty="0" err="1" smtClean="0">
                <a:solidFill>
                  <a:srgbClr val="92D050"/>
                </a:solidFill>
              </a:rPr>
              <a:t>Clase</a:t>
            </a:r>
            <a:r>
              <a:rPr lang="en-US" sz="3600" dirty="0" smtClean="0">
                <a:solidFill>
                  <a:srgbClr val="92D050"/>
                </a:solidFill>
              </a:rPr>
              <a:t> 802</a:t>
            </a:r>
            <a:br>
              <a:rPr lang="en-US" sz="3600" dirty="0" smtClean="0">
                <a:solidFill>
                  <a:srgbClr val="92D050"/>
                </a:solidFill>
              </a:rPr>
            </a:br>
            <a:r>
              <a:rPr lang="en-US" sz="3600" dirty="0" smtClean="0">
                <a:solidFill>
                  <a:srgbClr val="92D050"/>
                </a:solidFill>
              </a:rPr>
              <a:t>La </a:t>
            </a:r>
            <a:r>
              <a:rPr lang="en-US" sz="3600" dirty="0" err="1" smtClean="0">
                <a:solidFill>
                  <a:srgbClr val="92D050"/>
                </a:solidFill>
              </a:rPr>
              <a:t>fecha</a:t>
            </a:r>
            <a:r>
              <a:rPr lang="en-US" sz="3600" dirty="0" smtClean="0">
                <a:solidFill>
                  <a:srgbClr val="92D050"/>
                </a:solidFill>
              </a:rPr>
              <a:t> </a:t>
            </a:r>
            <a:r>
              <a:rPr lang="en-US" sz="3600" dirty="0" err="1" smtClean="0">
                <a:solidFill>
                  <a:srgbClr val="92D050"/>
                </a:solidFill>
              </a:rPr>
              <a:t>es</a:t>
            </a:r>
            <a:r>
              <a:rPr lang="en-US" sz="3600" dirty="0" smtClean="0">
                <a:solidFill>
                  <a:srgbClr val="92D050"/>
                </a:solidFill>
              </a:rPr>
              <a:t> el </a:t>
            </a:r>
            <a:r>
              <a:rPr lang="en-US" sz="3600" dirty="0" smtClean="0">
                <a:solidFill>
                  <a:srgbClr val="92D050"/>
                </a:solidFill>
              </a:rPr>
              <a:t>21 </a:t>
            </a:r>
            <a:r>
              <a:rPr lang="en-US" sz="3600" dirty="0" smtClean="0">
                <a:solidFill>
                  <a:srgbClr val="92D050"/>
                </a:solidFill>
              </a:rPr>
              <a:t>de </a:t>
            </a:r>
            <a:r>
              <a:rPr lang="en-US" sz="3600" dirty="0" err="1" smtClean="0">
                <a:solidFill>
                  <a:srgbClr val="92D050"/>
                </a:solidFill>
              </a:rPr>
              <a:t>noviembre</a:t>
            </a:r>
            <a:r>
              <a:rPr lang="en-US" sz="3600" dirty="0" smtClean="0">
                <a:solidFill>
                  <a:srgbClr val="92D050"/>
                </a:solidFill>
              </a:rPr>
              <a:t> del 2013</a:t>
            </a:r>
            <a:endParaRPr lang="en-US" sz="3600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51816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b="1" dirty="0" smtClean="0">
                <a:solidFill>
                  <a:srgbClr val="FF0000"/>
                </a:solidFill>
              </a:rPr>
              <a:t>Propósito # 24:</a:t>
            </a:r>
            <a:r>
              <a:rPr lang="es-ES_tradnl" dirty="0" smtClean="0"/>
              <a:t> ¿Da muchos exámenes tu profesor de matemáticas?</a:t>
            </a:r>
          </a:p>
          <a:p>
            <a:pPr marL="0" indent="0">
              <a:buNone/>
            </a:pPr>
            <a:r>
              <a:rPr lang="es-ES_tradnl" b="1" dirty="0" smtClean="0">
                <a:solidFill>
                  <a:srgbClr val="FF0000"/>
                </a:solidFill>
              </a:rPr>
              <a:t>Actividad Inicial: </a:t>
            </a:r>
            <a:endParaRPr lang="es-ES_tradnl" dirty="0" smtClean="0"/>
          </a:p>
          <a:p>
            <a:r>
              <a:rPr lang="es-ES_tradnl" dirty="0" smtClean="0"/>
              <a:t>Copia y completa: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err="1" smtClean="0"/>
              <a:t>Kayla</a:t>
            </a:r>
            <a:r>
              <a:rPr lang="es-ES_tradnl" dirty="0" smtClean="0"/>
              <a:t> y Karen __________ en clase. (participar)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Chase _________ la pregunta. (contestar)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Tú ___________ la televisión en casa. (mirar)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Sabrina y yo ____________ información en la red. (buscar)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Yo __________ un examen de matemáticas. (tomar)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272630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8229600" cy="9906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Los verbos </a:t>
            </a:r>
            <a:r>
              <a:rPr lang="en-US" altLang="en-US" b="1">
                <a:solidFill>
                  <a:srgbClr val="FF0000"/>
                </a:solidFill>
              </a:rPr>
              <a:t>ir, dar, estar</a:t>
            </a: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762000"/>
            <a:ext cx="8305800" cy="4525963"/>
          </a:xfrm>
        </p:spPr>
        <p:txBody>
          <a:bodyPr/>
          <a:lstStyle/>
          <a:p>
            <a:r>
              <a:rPr lang="en-US" altLang="en-US" sz="2800" dirty="0" smtClean="0"/>
              <a:t>The verbs </a:t>
            </a:r>
            <a:r>
              <a:rPr lang="en-US" altLang="en-US" sz="2800" b="1" dirty="0" err="1"/>
              <a:t>ir</a:t>
            </a:r>
            <a:r>
              <a:rPr lang="en-US" altLang="en-US" sz="2800" dirty="0"/>
              <a:t> </a:t>
            </a:r>
            <a:r>
              <a:rPr lang="en-US" altLang="en-US" sz="2800" i="1" dirty="0">
                <a:latin typeface="Times New Roman" pitchFamily="18" charset="0"/>
              </a:rPr>
              <a:t>(to go),</a:t>
            </a:r>
            <a:r>
              <a:rPr lang="en-US" altLang="en-US" sz="2800" dirty="0"/>
              <a:t> </a:t>
            </a:r>
            <a:r>
              <a:rPr lang="en-US" altLang="en-US" sz="2800" b="1" dirty="0" err="1"/>
              <a:t>dar</a:t>
            </a:r>
            <a:r>
              <a:rPr lang="en-US" altLang="en-US" sz="2800" b="1" i="1" dirty="0"/>
              <a:t> </a:t>
            </a:r>
            <a:r>
              <a:rPr lang="en-US" altLang="en-US" sz="2800" i="1" dirty="0">
                <a:latin typeface="Times New Roman" pitchFamily="18" charset="0"/>
              </a:rPr>
              <a:t>(to give),</a:t>
            </a:r>
            <a:r>
              <a:rPr lang="en-US" altLang="en-US" sz="2800" b="1" i="1" dirty="0"/>
              <a:t> </a:t>
            </a:r>
            <a:r>
              <a:rPr lang="en-US" altLang="en-US" sz="2800" b="1" i="1" dirty="0" err="1"/>
              <a:t>estar</a:t>
            </a:r>
            <a:r>
              <a:rPr lang="en-US" altLang="en-US" sz="2800" b="1" i="1" dirty="0"/>
              <a:t> </a:t>
            </a:r>
            <a:r>
              <a:rPr lang="en-US" altLang="en-US" sz="2800" i="1" dirty="0">
                <a:latin typeface="Times New Roman" pitchFamily="18" charset="0"/>
              </a:rPr>
              <a:t>(to be)</a:t>
            </a:r>
            <a:r>
              <a:rPr lang="en-US" altLang="en-US" sz="2800" i="1" dirty="0"/>
              <a:t> </a:t>
            </a:r>
            <a:r>
              <a:rPr lang="en-US" altLang="en-US" sz="2800" dirty="0" smtClean="0"/>
              <a:t>are IRREGULAR because they have a </a:t>
            </a:r>
            <a:r>
              <a:rPr lang="en-US" altLang="en-US" sz="2800" u="sng" dirty="0" smtClean="0"/>
              <a:t>different form </a:t>
            </a:r>
            <a:r>
              <a:rPr lang="en-US" altLang="en-US" sz="2800" dirty="0"/>
              <a:t>i</a:t>
            </a:r>
            <a:r>
              <a:rPr lang="en-US" altLang="en-US" sz="2800" dirty="0" smtClean="0"/>
              <a:t>n the “</a:t>
            </a:r>
            <a:r>
              <a:rPr lang="en-US" altLang="en-US" sz="2800" u="sng" dirty="0" smtClean="0"/>
              <a:t>YO” conjugation</a:t>
            </a:r>
            <a:r>
              <a:rPr lang="en-US" altLang="en-US" sz="2800" dirty="0" smtClean="0"/>
              <a:t>.  </a:t>
            </a:r>
            <a:endParaRPr lang="en-US" altLang="en-US" sz="2800" dirty="0"/>
          </a:p>
          <a:p>
            <a:r>
              <a:rPr lang="en-US" altLang="en-US" sz="2800" dirty="0" smtClean="0"/>
              <a:t>The other conjugations are regular.</a:t>
            </a:r>
            <a:r>
              <a:rPr lang="en-US" altLang="en-US" sz="2800" i="1" dirty="0" smtClean="0"/>
              <a:t> </a:t>
            </a:r>
            <a:endParaRPr lang="en-US" altLang="en-US" sz="2800" i="1" dirty="0"/>
          </a:p>
          <a:p>
            <a:r>
              <a:rPr lang="en-US" altLang="en-US" sz="2800" dirty="0" smtClean="0"/>
              <a:t>Copy and study the table:</a:t>
            </a:r>
            <a:endParaRPr lang="en-US" altLang="en-US" sz="2800" dirty="0"/>
          </a:p>
        </p:txBody>
      </p:sp>
      <p:graphicFrame>
        <p:nvGraphicFramePr>
          <p:cNvPr id="8247" name="Group 55"/>
          <p:cNvGraphicFramePr>
            <a:graphicFrameLocks noGrp="1"/>
          </p:cNvGraphicFramePr>
          <p:nvPr>
            <p:ph sz="half" idx="2"/>
          </p:nvPr>
        </p:nvGraphicFramePr>
        <p:xfrm>
          <a:off x="914400" y="3124200"/>
          <a:ext cx="7772400" cy="3627120"/>
        </p:xfrm>
        <a:graphic>
          <a:graphicData uri="http://schemas.openxmlformats.org/drawingml/2006/table">
            <a:tbl>
              <a:tblPr/>
              <a:tblGrid>
                <a:gridCol w="2743200"/>
                <a:gridCol w="1447800"/>
                <a:gridCol w="1638300"/>
                <a:gridCol w="1943100"/>
              </a:tblGrid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Voy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Doy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Estoy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Estás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Está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Vamos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Damos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Estamos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Vosotros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V</a:t>
                      </a: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áis</a:t>
                      </a:r>
                      <a:endParaRPr kumimoji="0" lang="en-US" altLang="en-US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</a:t>
                      </a: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áis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Est</a:t>
                      </a: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áis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</a:t>
                      </a: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ellas</a:t>
                      </a: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</a:t>
                      </a: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Están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537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5257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_tradnl" b="1" dirty="0" smtClean="0">
                <a:solidFill>
                  <a:srgbClr val="00B050"/>
                </a:solidFill>
              </a:rPr>
              <a:t>I- </a:t>
            </a:r>
            <a:r>
              <a:rPr lang="es-ES_tradnl" dirty="0" smtClean="0"/>
              <a:t>Copia y responde: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¿Cómo estas hoy?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¿Estas en la escuela ahora o estas en casa?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¿En qué clase estas?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¿Vas a casa después de las clases?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¿Cómo vas a casa?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16746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"/>
            <a:ext cx="8839200" cy="66294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ES_tradnl" b="1" dirty="0" smtClean="0">
                <a:solidFill>
                  <a:srgbClr val="00B050"/>
                </a:solidFill>
              </a:rPr>
              <a:t>II- </a:t>
            </a:r>
            <a:r>
              <a:rPr lang="es-ES_tradnl" dirty="0" smtClean="0"/>
              <a:t>Copia y completa con la forma correcta del verbo.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El profesor de ciencia _______ muchos exámenes. (dar)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La profesora de ingles y la profesora de historia no _______ muchos exámenes. (dar)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Desde </a:t>
            </a:r>
            <a:r>
              <a:rPr lang="es-ES_tradnl" sz="2600" i="1" dirty="0" smtClean="0"/>
              <a:t>(</a:t>
            </a:r>
            <a:r>
              <a:rPr lang="es-ES_tradnl" sz="2600" i="1" dirty="0" err="1" smtClean="0"/>
              <a:t>from</a:t>
            </a:r>
            <a:r>
              <a:rPr lang="es-ES_tradnl" sz="2600" i="1" dirty="0" smtClean="0"/>
              <a:t>)</a:t>
            </a:r>
            <a:r>
              <a:rPr lang="es-ES_tradnl" sz="2600" dirty="0" smtClean="0"/>
              <a:t> </a:t>
            </a:r>
            <a:r>
              <a:rPr lang="es-ES_tradnl" dirty="0" smtClean="0"/>
              <a:t>las cuatro hasta </a:t>
            </a:r>
            <a:r>
              <a:rPr lang="es-ES_tradnl" sz="2600" i="1" dirty="0" smtClean="0"/>
              <a:t>(</a:t>
            </a:r>
            <a:r>
              <a:rPr lang="es-ES_tradnl" sz="2600" i="1" dirty="0" err="1" smtClean="0"/>
              <a:t>until</a:t>
            </a:r>
            <a:r>
              <a:rPr lang="es-ES_tradnl" sz="2600" i="1" dirty="0" smtClean="0"/>
              <a:t>)</a:t>
            </a:r>
            <a:r>
              <a:rPr lang="es-ES_tradnl" sz="2600" dirty="0" smtClean="0"/>
              <a:t> </a:t>
            </a:r>
            <a:r>
              <a:rPr lang="es-ES_tradnl" dirty="0" smtClean="0"/>
              <a:t>las seis, la profesora de español siempre ________ en su aula. (estar)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Ella ______ muy tarde a su casa. (ir)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A veces yo ______ a casa tarde también. (ir)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Cuando yo ______ a casa, camino con mi amigo. (ir)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070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56388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altLang="en-US" sz="2800" dirty="0" smtClean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r>
              <a:rPr lang="en-US" altLang="en-US" sz="2800" dirty="0"/>
              <a:t>WORKBOOK; p. 3.10-3.11</a:t>
            </a:r>
          </a:p>
          <a:p>
            <a:pPr>
              <a:lnSpc>
                <a:spcPct val="80000"/>
              </a:lnSpc>
            </a:pPr>
            <a:r>
              <a:rPr lang="en-US" altLang="en-US" sz="2800" dirty="0"/>
              <a:t>Go to </a:t>
            </a:r>
            <a:r>
              <a:rPr lang="en-US" altLang="en-US" sz="2800" dirty="0">
                <a:hlinkClick r:id="rId2"/>
              </a:rPr>
              <a:t>www.glencoe.com</a:t>
            </a:r>
            <a:endParaRPr lang="en-US" altLang="en-US" sz="2800" dirty="0"/>
          </a:p>
          <a:p>
            <a:pPr lvl="1">
              <a:lnSpc>
                <a:spcPct val="80000"/>
              </a:lnSpc>
            </a:pPr>
            <a:r>
              <a:rPr lang="en-US" altLang="en-US" sz="2400" dirty="0" err="1"/>
              <a:t>QuickPassCode</a:t>
            </a:r>
            <a:r>
              <a:rPr lang="en-US" altLang="en-US" sz="2400" dirty="0"/>
              <a:t>: </a:t>
            </a:r>
            <a:r>
              <a:rPr lang="en-US" altLang="en-US" sz="2400" u="sng" dirty="0"/>
              <a:t>ASD4003c3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Under </a:t>
            </a:r>
            <a:r>
              <a:rPr lang="en-US" altLang="en-US" sz="2400" u="sng" dirty="0"/>
              <a:t>Grammar Practice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Play </a:t>
            </a:r>
            <a:r>
              <a:rPr lang="en-US" altLang="en-US" sz="2000" u="sng" dirty="0" err="1"/>
              <a:t>Presente</a:t>
            </a:r>
            <a:r>
              <a:rPr lang="en-US" altLang="en-US" sz="2000" u="sng" dirty="0"/>
              <a:t> de los </a:t>
            </a:r>
            <a:r>
              <a:rPr lang="en-US" altLang="en-US" sz="2000" u="sng" dirty="0" err="1"/>
              <a:t>verbos</a:t>
            </a:r>
            <a:r>
              <a:rPr lang="en-US" altLang="en-US" sz="2000" u="sng" dirty="0"/>
              <a:t> –</a:t>
            </a:r>
            <a:r>
              <a:rPr lang="en-US" altLang="en-US" sz="2000" u="sng" dirty="0" err="1"/>
              <a:t>ar</a:t>
            </a:r>
            <a:r>
              <a:rPr lang="en-US" altLang="en-US" sz="2000" dirty="0"/>
              <a:t> </a:t>
            </a:r>
            <a:r>
              <a:rPr lang="en-US" altLang="en-US" sz="2000" dirty="0" err="1"/>
              <a:t>eGame</a:t>
            </a:r>
            <a:endParaRPr lang="en-US" altLang="en-US" sz="2000" dirty="0"/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Play </a:t>
            </a:r>
            <a:r>
              <a:rPr lang="en-US" altLang="en-US" sz="2000" u="sng" dirty="0"/>
              <a:t>Los </a:t>
            </a:r>
            <a:r>
              <a:rPr lang="en-US" altLang="en-US" sz="2000" u="sng" dirty="0" err="1"/>
              <a:t>verbos</a:t>
            </a:r>
            <a:r>
              <a:rPr lang="en-US" altLang="en-US" sz="2000" u="sng" dirty="0"/>
              <a:t> </a:t>
            </a:r>
            <a:r>
              <a:rPr lang="en-US" altLang="en-US" sz="2000" u="sng" dirty="0" err="1"/>
              <a:t>ir</a:t>
            </a:r>
            <a:r>
              <a:rPr lang="en-US" altLang="en-US" sz="2000" u="sng" dirty="0"/>
              <a:t>, </a:t>
            </a:r>
            <a:r>
              <a:rPr lang="en-US" altLang="en-US" sz="2000" u="sng" dirty="0" err="1"/>
              <a:t>dar</a:t>
            </a:r>
            <a:r>
              <a:rPr lang="en-US" altLang="en-US" sz="2000" u="sng" dirty="0"/>
              <a:t>, </a:t>
            </a:r>
            <a:r>
              <a:rPr lang="en-US" altLang="en-US" sz="2000" u="sng" dirty="0" err="1"/>
              <a:t>estar</a:t>
            </a:r>
            <a:r>
              <a:rPr lang="en-US" altLang="en-US" sz="2000" dirty="0"/>
              <a:t> </a:t>
            </a:r>
            <a:r>
              <a:rPr lang="en-US" altLang="en-US" sz="2000" dirty="0" err="1"/>
              <a:t>eGame</a:t>
            </a:r>
            <a:endParaRPr lang="en-US" altLang="en-US" sz="2000" dirty="0"/>
          </a:p>
          <a:p>
            <a:pPr>
              <a:lnSpc>
                <a:spcPct val="80000"/>
              </a:lnSpc>
            </a:pPr>
            <a:r>
              <a:rPr lang="en-US" altLang="en-US" sz="2800" dirty="0"/>
              <a:t>QUIZ # 3 / 4 on </a:t>
            </a:r>
            <a:r>
              <a:rPr lang="en-US" altLang="en-US" sz="2800" dirty="0" smtClean="0"/>
              <a:t>MONDAY</a:t>
            </a:r>
            <a:r>
              <a:rPr lang="en-US" altLang="en-US" sz="2800" dirty="0"/>
              <a:t>!!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Study –AR verbs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Study verbs IR, DAR, and ESTAR</a:t>
            </a:r>
          </a:p>
          <a:p>
            <a:pPr lvl="1">
              <a:lnSpc>
                <a:spcPct val="80000"/>
              </a:lnSpc>
            </a:pPr>
            <a:endParaRPr lang="en-US" altLang="en-US" sz="2400" dirty="0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609600" y="381000"/>
            <a:ext cx="8229600" cy="80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 err="1">
                <a:solidFill>
                  <a:srgbClr val="FF0000"/>
                </a:solidFill>
              </a:rPr>
              <a:t>Tarea</a:t>
            </a:r>
            <a:r>
              <a:rPr lang="en-US" altLang="en-US" b="1" dirty="0">
                <a:solidFill>
                  <a:srgbClr val="FF0000"/>
                </a:solidFill>
              </a:rPr>
              <a:t> # </a:t>
            </a:r>
            <a:r>
              <a:rPr lang="en-US" altLang="en-US" b="1" dirty="0" smtClean="0">
                <a:solidFill>
                  <a:srgbClr val="FF0000"/>
                </a:solidFill>
              </a:rPr>
              <a:t>24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028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357</Words>
  <Application>Microsoft Office PowerPoint</Application>
  <PresentationFormat>On-screen Show (4:3)</PresentationFormat>
  <Paragraphs>72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1_Default Design</vt:lpstr>
      <vt:lpstr>Layers</vt:lpstr>
      <vt:lpstr>Office Theme</vt:lpstr>
      <vt:lpstr>Me llamo __________ Clase 802 La fecha es el 21 de noviembre del 2013</vt:lpstr>
      <vt:lpstr>Los verbos ir, dar, estar</vt:lpstr>
      <vt:lpstr>Ejercicios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802 La fecha es el 19 de noviembre del 2013</dc:title>
  <dc:creator>Helen Zumaeta</dc:creator>
  <cp:lastModifiedBy>Helen Zumaeta</cp:lastModifiedBy>
  <cp:revision>10</cp:revision>
  <cp:lastPrinted>2013-11-21T14:07:40Z</cp:lastPrinted>
  <dcterms:created xsi:type="dcterms:W3CDTF">2013-11-14T21:25:23Z</dcterms:created>
  <dcterms:modified xsi:type="dcterms:W3CDTF">2013-11-21T20:24:06Z</dcterms:modified>
</cp:coreProperties>
</file>